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7" r:id="rId3"/>
    <p:sldId id="275" r:id="rId4"/>
    <p:sldId id="272" r:id="rId5"/>
  </p:sldIdLst>
  <p:sldSz cx="12192000" cy="6858000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te" initials="b" lastIdx="1" clrIdx="0">
    <p:extLst>
      <p:ext uri="{19B8F6BF-5375-455C-9EA6-DF929625EA0E}">
        <p15:presenceInfo xmlns:p15="http://schemas.microsoft.com/office/powerpoint/2012/main" userId="by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D2F"/>
    <a:srgbClr val="EE9DBE"/>
    <a:srgbClr val="283F97"/>
    <a:srgbClr val="FFFFFF"/>
    <a:srgbClr val="EA2781"/>
    <a:srgbClr val="143E8A"/>
    <a:srgbClr val="002967"/>
    <a:srgbClr val="FEE000"/>
    <a:srgbClr val="012A6A"/>
    <a:srgbClr val="A08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7" autoAdjust="0"/>
    <p:restoredTop sz="78481" autoAdjust="0"/>
  </p:normalViewPr>
  <p:slideViewPr>
    <p:cSldViewPr snapToGrid="0">
      <p:cViewPr varScale="1">
        <p:scale>
          <a:sx n="125" d="100"/>
          <a:sy n="125" d="100"/>
        </p:scale>
        <p:origin x="138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CE18DF-A2F9-A74F-F941-1B6669A86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DD75D70-6184-C5B9-FE37-BB20751C0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4758E-F66A-41D6-A9BC-B7C09DEF4B74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086342-33D2-2A19-3B5C-BAB576D6F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7E150EE-2190-6812-B4F8-521CB4C162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7B44-2241-46EC-8606-D65474843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490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A5FC303-4809-475B-96E7-7FB3F4DFAD0D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C1F2CD5-5369-45A5-8509-45301CEB7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70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3D426FE-76E3-500B-E44D-705C571FF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861" y="-39594"/>
            <a:ext cx="12241941" cy="69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6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DF4DEC-51F0-5C0F-F50C-07852E38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ADFCF17-FFC2-49A5-1B05-4C3683E1D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5E6636-7133-C429-1AF1-677A07936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86572F4-9747-9FA1-0C05-D467B49E5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4BEA4BD-B695-12BE-ABCF-D7D7C12C0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68E3BFB-3D96-8E12-3255-CE9071CB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FD02-9CA2-4714-94E7-DDCA576CF4D8}" type="datetime1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0DBA70F-3913-3BFB-062D-D17E483A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538DA89-E53F-EF04-376B-3F2481C1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09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F02E482-93FA-4CC1-E265-A8B91321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CE42-42B3-4A4C-AFB6-FE67777F44C8}" type="datetime1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BEFAE2-BAD0-2ECB-DC82-095B19F6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B8025C-405F-8480-5A0C-AE9198CD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50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24E3CD-0731-CA75-33EC-68DB7940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AE4991-C1EF-E7AB-9AF1-CB293DBA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9E25F8-C166-DC59-9F93-543EAAEA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D65693-F8D1-F4EC-E040-503F12B9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E419-67C0-476B-AA9D-A0EB4D9A0B26}" type="datetime1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778110-FAA4-0300-618F-4778818B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B6F3977-5668-ED46-8FE0-77121B68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5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401F1A-4AF2-DBCE-1C32-4F3E2E85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AAAC3E-74F7-3F55-05C1-967F6E06D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EB8778-5897-9D78-81D1-B6763202F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451C40-11C0-7243-C303-DBE73896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A18-1AB3-4334-BA5E-4472CC2B1515}" type="datetime1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1899B8-DAAF-23E4-238F-0078E548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A9F430-BC2E-C87F-2AF2-4781412C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02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0E54CA-A53F-2543-9537-8A99C88E8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dirty="0"/>
              <a:t>세션명을 써주세요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89FBFF-9B7D-4008-510B-0C638E937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938FD9-9E54-18F7-ED1D-3E9CA6E1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0B9C-86A6-4385-B864-78B0B49EA96A}" type="datetime1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C08FC8-E4FF-EE46-C5C4-C5585AC3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8E15C7-0B34-E5DC-5A52-2FE0FEB2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34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CD1BD7B-0AE7-4B27-BDAB-48E097061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EA7DE0-5AF8-8AD5-E57E-C3A626698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99287A-2E72-5167-8FF1-79FC74E2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A3CB-E02D-44D7-9275-1C1FD04E01D9}" type="datetime1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97706B-2981-CC66-05CA-D6DD3436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DF5E72-A675-0099-1E1C-4081756B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52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3D426FE-76E3-500B-E44D-705C571FF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973" y="-28939"/>
            <a:ext cx="12241946" cy="69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3D426FE-76E3-500B-E44D-705C571FF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972" y="-28939"/>
            <a:ext cx="12241944" cy="69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A28195C-2B7A-039F-A6F3-FA9F89E0F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972" y="-28939"/>
            <a:ext cx="12241944" cy="6915875"/>
          </a:xfrm>
          <a:prstGeom prst="rect">
            <a:avLst/>
          </a:prstGeom>
        </p:spPr>
      </p:pic>
      <p:sp>
        <p:nvSpPr>
          <p:cNvPr id="18" name="슬라이드 번호 개체 틀 3">
            <a:extLst>
              <a:ext uri="{FF2B5EF4-FFF2-40B4-BE49-F238E27FC236}">
                <a16:creationId xmlns:a16="http://schemas.microsoft.com/office/drawing/2014/main" id="{2965BABE-A130-7CE4-948D-62DF0DB29760}"/>
              </a:ext>
            </a:extLst>
          </p:cNvPr>
          <p:cNvSpPr txBox="1">
            <a:spLocks/>
          </p:cNvSpPr>
          <p:nvPr userDrawn="1"/>
        </p:nvSpPr>
        <p:spPr>
          <a:xfrm>
            <a:off x="10854886" y="6195140"/>
            <a:ext cx="994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B197E-40B1-4DDD-8D5A-7BDC913D57A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19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81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35543AD-79C8-233F-4703-B09418D9B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42389"/>
            <a:ext cx="12214533" cy="69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B8EBD1A3-4339-105E-A29C-9AA535B5F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9B4AB5C-DC6B-3726-2347-6E8EE0CEB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27" y="6250178"/>
            <a:ext cx="2851745" cy="43631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9BFDA26-B3EA-3643-CCF4-BF132191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4642"/>
          </a:xfrm>
        </p:spPr>
        <p:txBody>
          <a:bodyPr>
            <a:normAutofit/>
          </a:bodyPr>
          <a:lstStyle>
            <a:lvl1pPr algn="ctr">
              <a:defRPr sz="2800" b="1" spc="-3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A99EE3-72CD-EC3D-F873-8D069FBB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508"/>
            <a:ext cx="10515600" cy="4974455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16B9A-D167-4970-3076-6639EF75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089AC-CC80-4C92-8E02-4B4279B84327}" type="datetime1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FD4F70-E8D8-049F-C57C-69135FA1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ECC04B-6DD5-D37A-FF25-385832E7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60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67C6B7-B897-016F-235C-6E8A274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918F23-DD87-464A-67D9-26597A896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902EF4-D988-EF1A-F7E9-E24AF9D4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9C04-6367-44A2-AB1E-BF91CB4C87E8}" type="datetime1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717AD2-CF51-2496-2522-1E68D47D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84F992-C43A-B801-34D0-D77DEE5B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38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92DA8C-86FF-910A-42F4-639F7F18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D41955-1F0B-F5D6-D01A-48238C9E8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5056AC-AC9B-748B-F557-F38FB69BA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D40CA9-72CD-4F2C-B02E-CD10F7D1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8CA6-B231-4D6E-9C07-2AA82C5D5DD3}" type="datetime1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CB170B-6849-8182-7020-0E47D05E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D8B46C-94E0-F1FF-9F14-644DC808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05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DC07FA6-6D0A-B0FD-20BA-7028E526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8851E4-0DEB-EB10-6BBA-BE721E6A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4EC6AB-2254-5C9D-1FEA-58857E8BB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6527-8CAF-4562-839C-8BDE6B21F918}" type="datetime1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177C05-6252-390C-138F-8A86BD1CA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2BB2FE-F467-5C5F-BB69-76DDD5F2B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197E-40B1-4DDD-8D5A-7BDC913D5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4" r:id="rId4"/>
    <p:sldLayoutId id="2147483660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38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개체 틀 1">
            <a:extLst>
              <a:ext uri="{FF2B5EF4-FFF2-40B4-BE49-F238E27FC236}">
                <a16:creationId xmlns:a16="http://schemas.microsoft.com/office/drawing/2014/main" id="{1B26723B-57C4-0C6F-7A20-49365ACD3DD6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838200" y="2728464"/>
            <a:ext cx="10515600" cy="21356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ts val="52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ko-KR" altLang="en-US" dirty="0">
                <a:solidFill>
                  <a:schemeClr val="tx1"/>
                </a:solidFill>
              </a:rPr>
              <a:t>연제명을 입력하세요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02EB8373-C65F-7389-BA8C-E7975E6804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597150" y="5409649"/>
            <a:ext cx="6997700" cy="365124"/>
          </a:xfrm>
        </p:spPr>
        <p:txBody>
          <a:bodyPr>
            <a:normAutofit fontScale="85000" lnSpcReduction="20000"/>
          </a:bodyPr>
          <a:lstStyle>
            <a:lvl1pPr marL="0" indent="0">
              <a:buNone/>
              <a:defRPr sz="2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b="1" dirty="0">
                <a:solidFill>
                  <a:srgbClr val="183D2F"/>
                </a:solidFill>
              </a:rPr>
              <a:t>Speaker</a:t>
            </a:r>
            <a:r>
              <a:rPr lang="en-US" altLang="ko-KR" dirty="0"/>
              <a:t>   </a:t>
            </a:r>
            <a:r>
              <a:rPr lang="ko-KR" altLang="en-US" dirty="0">
                <a:solidFill>
                  <a:schemeClr val="tx1"/>
                </a:solidFill>
              </a:rPr>
              <a:t>홍길동원장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성형외과명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  <a:p>
            <a:pPr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006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21336450-2431-E258-3344-BDAD00F5A062}"/>
              </a:ext>
            </a:extLst>
          </p:cNvPr>
          <p:cNvSpPr txBox="1">
            <a:spLocks/>
          </p:cNvSpPr>
          <p:nvPr/>
        </p:nvSpPr>
        <p:spPr>
          <a:xfrm>
            <a:off x="423643" y="1473960"/>
            <a:ext cx="11375876" cy="47058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마스터 텍스트 스타일을 편집하려면 클릭</a:t>
            </a:r>
          </a:p>
          <a:p>
            <a:pPr lvl="1"/>
            <a:r>
              <a:rPr lang="ko-KR" altLang="en-US" sz="1600" dirty="0"/>
              <a:t>두 번째 수준</a:t>
            </a:r>
          </a:p>
          <a:p>
            <a:pPr lvl="2"/>
            <a:r>
              <a:rPr lang="ko-KR" altLang="en-US" sz="1600" dirty="0"/>
              <a:t>세 번째 수준</a:t>
            </a:r>
          </a:p>
          <a:p>
            <a:pPr lvl="3"/>
            <a:r>
              <a:rPr lang="ko-KR" altLang="en-US" sz="1600" dirty="0"/>
              <a:t>네 번째 수준</a:t>
            </a:r>
          </a:p>
          <a:p>
            <a:pPr lvl="4"/>
            <a:r>
              <a:rPr lang="ko-KR" altLang="en-US" sz="1600" dirty="0"/>
              <a:t>다섯 번째 수준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A11903B1-CD92-A76D-4292-09FD9AAB62AF}"/>
              </a:ext>
            </a:extLst>
          </p:cNvPr>
          <p:cNvSpPr txBox="1">
            <a:spLocks/>
          </p:cNvSpPr>
          <p:nvPr/>
        </p:nvSpPr>
        <p:spPr>
          <a:xfrm>
            <a:off x="408062" y="879318"/>
            <a:ext cx="11375876" cy="59464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300">
                <a:solidFill>
                  <a:srgbClr val="A089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spc="-150" dirty="0">
                <a:solidFill>
                  <a:srgbClr val="183D2F"/>
                </a:solidFill>
              </a:rPr>
              <a:t>마스터 제목 스타일 편집</a:t>
            </a:r>
          </a:p>
        </p:txBody>
      </p:sp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B8239B70-2C4C-0334-2F25-506F4967D9D3}"/>
              </a:ext>
            </a:extLst>
          </p:cNvPr>
          <p:cNvSpPr txBox="1">
            <a:spLocks/>
          </p:cNvSpPr>
          <p:nvPr/>
        </p:nvSpPr>
        <p:spPr>
          <a:xfrm>
            <a:off x="296643" y="143448"/>
            <a:ext cx="1646457" cy="4684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183D2F"/>
                </a:solidFill>
              </a:rPr>
              <a:t>Session01-01.</a:t>
            </a:r>
            <a:endParaRPr lang="ko-KR" altLang="en-US" dirty="0">
              <a:solidFill>
                <a:srgbClr val="183D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7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7C681-0EFD-676E-3720-FFFEC8ADAFB8}"/>
              </a:ext>
            </a:extLst>
          </p:cNvPr>
          <p:cNvSpPr txBox="1">
            <a:spLocks/>
          </p:cNvSpPr>
          <p:nvPr/>
        </p:nvSpPr>
        <p:spPr>
          <a:xfrm>
            <a:off x="2556178" y="2603270"/>
            <a:ext cx="7079644" cy="16514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rgbClr val="A0896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7200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  <a:endParaRPr lang="ko-KR" altLang="en-US" sz="7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2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33</Words>
  <Application>Microsoft Office PowerPoint</Application>
  <PresentationFormat>와이드스크린</PresentationFormat>
  <Paragraphs>10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연제명을 입력하세요.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byte</dc:creator>
  <cp:lastModifiedBy>메디 김</cp:lastModifiedBy>
  <cp:revision>207</cp:revision>
  <cp:lastPrinted>2022-06-28T09:23:56Z</cp:lastPrinted>
  <dcterms:created xsi:type="dcterms:W3CDTF">2022-06-28T08:28:55Z</dcterms:created>
  <dcterms:modified xsi:type="dcterms:W3CDTF">2026-01-19T05:44:56Z</dcterms:modified>
</cp:coreProperties>
</file>